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7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AC6CA-53B3-4FAA-B918-2A9A4D136A95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Storing Characters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EXAMPLES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Encoding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143000"/>
            <a:ext cx="31242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Character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00800" y="1143000"/>
            <a:ext cx="22860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Binary </a:t>
            </a:r>
            <a:endParaRPr lang="en-US" sz="4400" b="1" dirty="0"/>
          </a:p>
        </p:txBody>
      </p:sp>
      <p:sp>
        <p:nvSpPr>
          <p:cNvPr id="8" name="Rectangle 7"/>
          <p:cNvSpPr/>
          <p:nvPr/>
        </p:nvSpPr>
        <p:spPr>
          <a:xfrm>
            <a:off x="4038600" y="1143000"/>
            <a:ext cx="19050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ASCII code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6" idx="3"/>
            <a:endCxn id="8" idx="1"/>
          </p:cNvCxnSpPr>
          <p:nvPr/>
        </p:nvCxnSpPr>
        <p:spPr>
          <a:xfrm>
            <a:off x="3581400" y="1562100"/>
            <a:ext cx="457200" cy="1588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3"/>
            <a:endCxn id="7" idx="1"/>
          </p:cNvCxnSpPr>
          <p:nvPr/>
        </p:nvCxnSpPr>
        <p:spPr>
          <a:xfrm>
            <a:off x="5943600" y="1562100"/>
            <a:ext cx="457200" cy="1588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838200" y="2514600"/>
            <a:ext cx="2209800" cy="1066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YANA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52800" y="2514600"/>
            <a:ext cx="5181600" cy="1066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89 65 78 65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200" y="4114800"/>
            <a:ext cx="8229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01011001 01000001 01001110 01000001</a:t>
            </a:r>
          </a:p>
          <a:p>
            <a:pPr algn="ctr"/>
            <a:endParaRPr lang="en-US" sz="3200" dirty="0"/>
          </a:p>
        </p:txBody>
      </p:sp>
      <p:cxnSp>
        <p:nvCxnSpPr>
          <p:cNvPr id="22" name="Straight Arrow Connector 21"/>
          <p:cNvCxnSpPr>
            <a:stCxn id="18" idx="3"/>
          </p:cNvCxnSpPr>
          <p:nvPr/>
        </p:nvCxnSpPr>
        <p:spPr>
          <a:xfrm>
            <a:off x="3048000" y="3048000"/>
            <a:ext cx="304800" cy="1588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9" idx="2"/>
            <a:endCxn id="20" idx="0"/>
          </p:cNvCxnSpPr>
          <p:nvPr/>
        </p:nvCxnSpPr>
        <p:spPr>
          <a:xfrm rot="5400000">
            <a:off x="4991100" y="3162300"/>
            <a:ext cx="533400" cy="137160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38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Decoding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143000"/>
            <a:ext cx="31242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Binary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00800" y="1143000"/>
            <a:ext cx="22860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Character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endParaRPr lang="en-US" sz="4400" dirty="0"/>
          </a:p>
        </p:txBody>
      </p:sp>
      <p:sp>
        <p:nvSpPr>
          <p:cNvPr id="8" name="Rectangle 7"/>
          <p:cNvSpPr/>
          <p:nvPr/>
        </p:nvSpPr>
        <p:spPr>
          <a:xfrm>
            <a:off x="4038600" y="1143000"/>
            <a:ext cx="19050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</a:rPr>
              <a:t>ASCII code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6" idx="3"/>
            <a:endCxn id="8" idx="1"/>
          </p:cNvCxnSpPr>
          <p:nvPr/>
        </p:nvCxnSpPr>
        <p:spPr>
          <a:xfrm>
            <a:off x="3581400" y="1562100"/>
            <a:ext cx="457200" cy="1588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3"/>
            <a:endCxn id="7" idx="1"/>
          </p:cNvCxnSpPr>
          <p:nvPr/>
        </p:nvCxnSpPr>
        <p:spPr>
          <a:xfrm>
            <a:off x="5943600" y="1562100"/>
            <a:ext cx="457200" cy="1588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410200" y="4114800"/>
            <a:ext cx="3276600" cy="1066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RaIn</a:t>
            </a:r>
            <a:endParaRPr lang="en-US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7200" y="4114800"/>
            <a:ext cx="3962400" cy="1066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82 97 73 110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200" y="2209800"/>
            <a:ext cx="8229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01010010 01100001 01001001 01101110</a:t>
            </a:r>
            <a:endParaRPr lang="en-US" sz="3600" b="1" dirty="0"/>
          </a:p>
        </p:txBody>
      </p:sp>
      <p:cxnSp>
        <p:nvCxnSpPr>
          <p:cNvPr id="22" name="Straight Arrow Connector 21"/>
          <p:cNvCxnSpPr>
            <a:stCxn id="18" idx="3"/>
          </p:cNvCxnSpPr>
          <p:nvPr/>
        </p:nvCxnSpPr>
        <p:spPr>
          <a:xfrm>
            <a:off x="8686800" y="4648200"/>
            <a:ext cx="304800" cy="1588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9" idx="3"/>
            <a:endCxn id="18" idx="1"/>
          </p:cNvCxnSpPr>
          <p:nvPr/>
        </p:nvCxnSpPr>
        <p:spPr>
          <a:xfrm>
            <a:off x="4419600" y="4648200"/>
            <a:ext cx="990600" cy="1588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0" idx="2"/>
            <a:endCxn id="19" idx="0"/>
          </p:cNvCxnSpPr>
          <p:nvPr/>
        </p:nvCxnSpPr>
        <p:spPr>
          <a:xfrm rot="5400000">
            <a:off x="3314700" y="2857500"/>
            <a:ext cx="381000" cy="21336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Encode: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MaIL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Decode: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00110100   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01010010   01000101 01001110  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00110101   01001001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01000011  01110011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47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Storing Characters</vt:lpstr>
      <vt:lpstr> Encoding </vt:lpstr>
      <vt:lpstr>Decoding</vt:lpstr>
      <vt:lpstr>Practice</vt:lpstr>
    </vt:vector>
  </TitlesOfParts>
  <Company>Widener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Convert Decimal to Binary </dc:title>
  <dc:creator>Widener University</dc:creator>
  <cp:lastModifiedBy>Widener University</cp:lastModifiedBy>
  <cp:revision>26</cp:revision>
  <dcterms:created xsi:type="dcterms:W3CDTF">2011-09-01T15:14:10Z</dcterms:created>
  <dcterms:modified xsi:type="dcterms:W3CDTF">2011-09-03T16:26:05Z</dcterms:modified>
</cp:coreProperties>
</file>