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AC6CA-53B3-4FAA-B918-2A9A4D136A95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Steganogra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phy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Example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00110100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01010010   01000101 01001110   00110101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01001001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01000011  01110011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00110100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01010010   01000101 01001110   00110101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01001001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01000011  01110011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00110100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01010010   01000101 01001110   00110101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01001001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01000011  01110011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After Least Significant Bit Insertion Applied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00110100   	01010011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01000101 01001110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00110100   01001000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01000011  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00110101    01010010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01000101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01001111    00110100   01001000 	01000010    01110010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11100111 	00110100   01010011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01000101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01001111   00110100   01001001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01000010   00110100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Extract Least Significant Bit from Each Byte to Unhide the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0101001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0100111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0100100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0100001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0101001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0100111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0100100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0100001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0111001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1110011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0101001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0100111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0100100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0100001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0011010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</a:t>
            </a:r>
            <a:r>
              <a:rPr lang="en-US" dirty="0" smtClean="0"/>
              <a:t>idden </a:t>
            </a:r>
            <a:r>
              <a:rPr lang="en-US" dirty="0" smtClean="0"/>
              <a:t>M</a:t>
            </a:r>
            <a:r>
              <a:rPr lang="en-US" dirty="0" smtClean="0"/>
              <a:t>essage in Binary to ASCII to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Binary: 01100011 01100001 01110100 </a:t>
            </a:r>
          </a:p>
          <a:p>
            <a:r>
              <a:rPr lang="en-US" dirty="0" smtClean="0"/>
              <a:t>ASCII: 	99 		97 		116</a:t>
            </a:r>
          </a:p>
          <a:p>
            <a:r>
              <a:rPr lang="en-US" dirty="0" smtClean="0"/>
              <a:t>TEXT: 	</a:t>
            </a:r>
            <a:r>
              <a:rPr lang="en-US" sz="4000" b="1" dirty="0" smtClean="0">
                <a:solidFill>
                  <a:srgbClr val="C00000"/>
                </a:solidFill>
              </a:rPr>
              <a:t>c		a		 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Steganography Example</vt:lpstr>
      <vt:lpstr>Original Message</vt:lpstr>
      <vt:lpstr>Message After Least Significant Bit Insertion Applied</vt:lpstr>
      <vt:lpstr>Extract Least Significant Bit from Each Byte to Unhide the Message</vt:lpstr>
      <vt:lpstr>Hidden Message in Binary to ASCII to Text</vt:lpstr>
    </vt:vector>
  </TitlesOfParts>
  <Company>Widener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Convert Decimal to Binary </dc:title>
  <dc:creator>Widener University</dc:creator>
  <cp:lastModifiedBy>Widener University</cp:lastModifiedBy>
  <cp:revision>52</cp:revision>
  <dcterms:created xsi:type="dcterms:W3CDTF">2011-09-01T15:14:10Z</dcterms:created>
  <dcterms:modified xsi:type="dcterms:W3CDTF">2012-09-03T17:12:43Z</dcterms:modified>
</cp:coreProperties>
</file>