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72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AC6CA-53B3-4FAA-B918-2A9A4D136A95}" type="datetimeFigureOut">
              <a:rPr lang="en-US" smtClean="0"/>
              <a:pPr/>
              <a:t>9/1/2011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DEA88-C825-49EA-BC77-5DA0F07815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How to Convert </a:t>
            </a:r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Decimal </a:t>
            </a:r>
            <a:r>
              <a:rPr lang="en-US" b="1" smtClean="0">
                <a:solidFill>
                  <a:schemeClr val="tx2">
                    <a:lumMod val="75000"/>
                  </a:schemeClr>
                </a:solidFill>
              </a:rPr>
              <a:t>Numbers to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Binary 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EXAMPLES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38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Convert 37 to Binary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7150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/>
              <a:t>128  64  32  16  8  4  2  1</a:t>
            </a:r>
          </a:p>
          <a:p>
            <a:r>
              <a:rPr lang="en-US" sz="2400" b="1" dirty="0" smtClean="0"/>
              <a:t>128 doesn’t fit into 37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7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64 doesn’t fit into 37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6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32 fits into 37   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5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/>
              <a:t>Subtract: 37 – 32 = 5</a:t>
            </a:r>
          </a:p>
          <a:p>
            <a:r>
              <a:rPr lang="en-US" sz="2400" b="1" dirty="0"/>
              <a:t>C</a:t>
            </a:r>
            <a:r>
              <a:rPr lang="en-US" sz="2400" b="1" dirty="0" smtClean="0"/>
              <a:t>ontinue the process with 5 </a:t>
            </a:r>
          </a:p>
          <a:p>
            <a:r>
              <a:rPr lang="en-US" sz="2400" b="1" dirty="0" smtClean="0"/>
              <a:t>16 doesn’t fit into 5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4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8 doesn’t fit into 5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3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4 does fit into 5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2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/>
              <a:t>Subtract: 5 - 4 = 1</a:t>
            </a:r>
          </a:p>
          <a:p>
            <a:r>
              <a:rPr lang="en-US" sz="2400" b="1" dirty="0" smtClean="0"/>
              <a:t>Continue the process with 1 </a:t>
            </a:r>
          </a:p>
          <a:p>
            <a:r>
              <a:rPr lang="en-US" sz="2400" b="1" dirty="0" smtClean="0"/>
              <a:t>2 doesn’t fit into 1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1</a:t>
            </a:r>
            <a:r>
              <a:rPr lang="en-US" sz="2400" b="1" dirty="0" smtClean="0">
                <a:solidFill>
                  <a:srgbClr val="C00000"/>
                </a:solidFill>
              </a:rPr>
              <a:t>=0</a:t>
            </a:r>
          </a:p>
          <a:p>
            <a:r>
              <a:rPr lang="en-US" sz="2400" b="1" dirty="0" smtClean="0"/>
              <a:t>1 fits into 1                                           </a:t>
            </a:r>
            <a:r>
              <a:rPr lang="en-US" sz="2400" b="1" dirty="0" smtClean="0">
                <a:solidFill>
                  <a:srgbClr val="C00000"/>
                </a:solidFill>
              </a:rPr>
              <a:t>b</a:t>
            </a:r>
            <a:r>
              <a:rPr lang="en-US" sz="1800" b="1" dirty="0" smtClean="0">
                <a:solidFill>
                  <a:srgbClr val="C00000"/>
                </a:solidFill>
              </a:rPr>
              <a:t>0</a:t>
            </a:r>
            <a:r>
              <a:rPr lang="en-US" sz="2400" b="1" dirty="0" smtClean="0">
                <a:solidFill>
                  <a:srgbClr val="C00000"/>
                </a:solidFill>
              </a:rPr>
              <a:t>=1</a:t>
            </a:r>
          </a:p>
          <a:p>
            <a:r>
              <a:rPr lang="en-US" sz="2400" b="1" dirty="0" smtClean="0">
                <a:solidFill>
                  <a:srgbClr val="C00000"/>
                </a:solidFill>
              </a:rPr>
              <a:t>00100101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Convert 37 to Binary - Second Method</a:t>
            </a:r>
            <a:endParaRPr lang="en-US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Divide by 2 and store the remainder</a:t>
            </a:r>
          </a:p>
          <a:p>
            <a:r>
              <a:rPr lang="en-US" sz="2800" b="1" dirty="0" smtClean="0"/>
              <a:t>37/2=18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b0=1</a:t>
            </a:r>
          </a:p>
          <a:p>
            <a:r>
              <a:rPr lang="en-US" sz="2800" b="1" dirty="0" smtClean="0"/>
              <a:t>18/2 =9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b1=0</a:t>
            </a:r>
          </a:p>
          <a:p>
            <a:r>
              <a:rPr lang="en-US" sz="2800" b="1" dirty="0" smtClean="0"/>
              <a:t>9/2=4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b2=1</a:t>
            </a:r>
          </a:p>
          <a:p>
            <a:r>
              <a:rPr lang="en-US" sz="2800" b="1" dirty="0" smtClean="0"/>
              <a:t>4/2=2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b3=0</a:t>
            </a:r>
          </a:p>
          <a:p>
            <a:r>
              <a:rPr lang="en-US" sz="2800" b="1" dirty="0" smtClean="0"/>
              <a:t>2/2=1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b4=0</a:t>
            </a:r>
          </a:p>
          <a:p>
            <a:r>
              <a:rPr lang="en-US" sz="2800" b="1" dirty="0" smtClean="0"/>
              <a:t>1/2=0                     </a:t>
            </a:r>
            <a:r>
              <a:rPr lang="en-US" sz="2800" b="1" dirty="0" smtClean="0">
                <a:solidFill>
                  <a:srgbClr val="C00000"/>
                </a:solidFill>
              </a:rPr>
              <a:t>b5=1</a:t>
            </a:r>
          </a:p>
          <a:p>
            <a:r>
              <a:rPr lang="en-US" sz="2800" b="1" dirty="0" smtClean="0"/>
              <a:t>Write remainders from bottom up and pad with leading 0’s to fill all 8 bits</a:t>
            </a:r>
          </a:p>
          <a:p>
            <a:r>
              <a:rPr lang="en-US" sz="2800" b="1" dirty="0" smtClean="0">
                <a:solidFill>
                  <a:srgbClr val="C00000"/>
                </a:solidFill>
              </a:rPr>
              <a:t>00100101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Convert 259 to binary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 smtClean="0"/>
              <a:t>259/2 = 129                    b0=1</a:t>
            </a:r>
          </a:p>
          <a:p>
            <a:r>
              <a:rPr lang="en-US" b="1" dirty="0" smtClean="0"/>
              <a:t>129/2 = 64                       b1=1</a:t>
            </a:r>
          </a:p>
          <a:p>
            <a:r>
              <a:rPr lang="en-US" b="1" dirty="0" smtClean="0"/>
              <a:t>64/2 = 32                          b2=0</a:t>
            </a:r>
          </a:p>
          <a:p>
            <a:r>
              <a:rPr lang="en-US" b="1" dirty="0" smtClean="0"/>
              <a:t>32/2=16                            b3=0</a:t>
            </a:r>
          </a:p>
          <a:p>
            <a:r>
              <a:rPr lang="en-US" b="1" dirty="0" smtClean="0"/>
              <a:t>16/2=8                              b4=0</a:t>
            </a:r>
          </a:p>
          <a:p>
            <a:r>
              <a:rPr lang="en-US" b="1" dirty="0" smtClean="0"/>
              <a:t>8/2=4                                b5=0</a:t>
            </a:r>
          </a:p>
          <a:p>
            <a:r>
              <a:rPr lang="en-US" b="1" dirty="0" smtClean="0"/>
              <a:t>4/2=2                                b6=0</a:t>
            </a:r>
          </a:p>
          <a:p>
            <a:r>
              <a:rPr lang="en-US" b="1" dirty="0" smtClean="0"/>
              <a:t>2/2 =1                               b7=0</a:t>
            </a:r>
          </a:p>
          <a:p>
            <a:r>
              <a:rPr lang="en-US" b="1" dirty="0" smtClean="0"/>
              <a:t>1/2 = 0                               b8=1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00000001  00000011</a:t>
            </a:r>
          </a:p>
          <a:p>
            <a:r>
              <a:rPr lang="en-US" b="1" dirty="0" smtClean="0"/>
              <a:t>2 bytes are needed to store this number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173</Words>
  <Application>Microsoft Office PowerPoint</Application>
  <PresentationFormat>On-screen Show (4:3)</PresentationFormat>
  <Paragraphs>40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How to Convert Decimal Numbers to Binary </vt:lpstr>
      <vt:lpstr> Convert 37 to Binary </vt:lpstr>
      <vt:lpstr>Convert 37 to Binary - Second Method</vt:lpstr>
      <vt:lpstr>Convert 259 to binary</vt:lpstr>
    </vt:vector>
  </TitlesOfParts>
  <Company>Widener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Convert Decimal to Binary </dc:title>
  <dc:creator>Widener University</dc:creator>
  <cp:lastModifiedBy>Widener University</cp:lastModifiedBy>
  <cp:revision>13</cp:revision>
  <dcterms:created xsi:type="dcterms:W3CDTF">2011-09-01T15:14:10Z</dcterms:created>
  <dcterms:modified xsi:type="dcterms:W3CDTF">2011-09-01T15:49:49Z</dcterms:modified>
</cp:coreProperties>
</file>